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56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39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67F4B-697D-4468-BCA7-2A1F65999CDF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D0A02-2C73-4A4F-AA36-C280208DC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3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D0A02-2C73-4A4F-AA36-C280208DCC2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3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A9E82D-26BA-4414-9FFC-CFBD0E88BC9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6A544C-A682-4A14-B3F2-0F8924EC291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000">
              <a:schemeClr val="bg2">
                <a:tint val="98000"/>
                <a:shade val="90000"/>
                <a:satMod val="160000"/>
                <a:lumMod val="100000"/>
              </a:schemeClr>
            </a:gs>
            <a:gs pos="16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680288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Требования к загружаемым </a:t>
            </a:r>
            <a:r>
              <a:rPr lang="ru-RU" sz="400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рабочим листам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010689" y="1916832"/>
            <a:ext cx="7122622" cy="1296144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latin typeface="Arial" pitchFamily="34" charset="0"/>
                <a:cs typeface="Arial" pitchFamily="34" charset="0"/>
              </a:rPr>
              <a:t>Перед добавлением рабочих листов на наш сайт проверьте, соответствует ли они правилам оформления</a:t>
            </a:r>
          </a:p>
        </p:txBody>
      </p:sp>
      <p:sp>
        <p:nvSpPr>
          <p:cNvPr id="6" name="Текст 4"/>
          <p:cNvSpPr txBox="1">
            <a:spLocks/>
          </p:cNvSpPr>
          <p:nvPr/>
        </p:nvSpPr>
        <p:spPr>
          <a:xfrm>
            <a:off x="1010689" y="4077072"/>
            <a:ext cx="6801672" cy="1296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cs typeface="Arial" pitchFamily="34" charset="0"/>
              </a:rPr>
              <a:t>Мы выделили 7 основных правил оформления для  рабочих листов</a:t>
            </a:r>
          </a:p>
        </p:txBody>
      </p:sp>
    </p:spTree>
    <p:extLst>
      <p:ext uri="{BB962C8B-B14F-4D97-AF65-F5344CB8AC3E}">
        <p14:creationId xmlns:p14="http://schemas.microsoft.com/office/powerpoint/2010/main" val="91727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8"/>
            <a:ext cx="8712968" cy="62646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1. </a:t>
            </a:r>
            <a:r>
              <a:rPr lang="ru-RU" sz="23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Независимо от количества листов, на каждом листе должны быть указаны предмет и тема урока.</a:t>
            </a: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2.</a:t>
            </a:r>
            <a:r>
              <a:rPr lang="ru-RU" sz="23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 каждом листе должно быть место для указания учеником даты, Ф.И. и класса.</a:t>
            </a: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3.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Количество листов не ограничено. Рабочие листы должны быть не менее, чем в </a:t>
            </a:r>
            <a:r>
              <a:rPr lang="ru-RU" sz="2300" b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2-х вариантах.</a:t>
            </a:r>
            <a:endParaRPr lang="ru-RU" sz="2300" b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4.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Материалы на рабочих листах должны быть авторскими.</a:t>
            </a: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5.</a:t>
            </a:r>
            <a:r>
              <a:rPr lang="ru-RU" sz="23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Обязательно должен быть лист для учителя, на котором указывается тема урока и ответы ко всем заданиям рабочего листа (независимо от их количества).</a:t>
            </a: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6.</a:t>
            </a:r>
            <a:r>
              <a:rPr lang="ru-RU" sz="23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 листе для учителя необходимо обязательно указать Ф.И.О. автора, название ОУ и источники материалов и ссылки на иллюстративный материал.</a:t>
            </a:r>
          </a:p>
          <a:p>
            <a:pPr marL="182880" indent="0">
              <a:spcAft>
                <a:spcPts val="1200"/>
              </a:spcAft>
              <a:buNone/>
            </a:pPr>
            <a:r>
              <a:rPr lang="ru-RU" sz="2300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7.</a:t>
            </a:r>
            <a:r>
              <a:rPr lang="ru-RU" sz="23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2300" b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Один рабочий лист должен быть в двух форматах: первый — PDF, второй — PPT (PPTX) или DOC (DOCX).</a:t>
            </a:r>
            <a:r>
              <a:rPr lang="ru-RU" sz="230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0369642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370</TotalTime>
  <Words>178</Words>
  <Application>Microsoft Office PowerPoint</Application>
  <PresentationFormat>Экран (4:3)</PresentationFormat>
  <Paragraphs>11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Georgia</vt:lpstr>
      <vt:lpstr>Trebuchet MS</vt:lpstr>
      <vt:lpstr>Воздушный поток</vt:lpstr>
      <vt:lpstr>Требования к загружаемым рабочим листам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 добавлением презентации на наш сайт проверьте, соответствует ли она требованиям по оформлению учебных презентаций:</dc:title>
  <dc:creator>Никитенко</dc:creator>
  <cp:lastModifiedBy>Evgeny</cp:lastModifiedBy>
  <cp:revision>24</cp:revision>
  <dcterms:created xsi:type="dcterms:W3CDTF">2013-01-02T14:18:45Z</dcterms:created>
  <dcterms:modified xsi:type="dcterms:W3CDTF">2026-10-09T12:50:49Z</dcterms:modified>
</cp:coreProperties>
</file>